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66" r:id="rId2"/>
    <p:sldId id="26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9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816" y="10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bb09@kmou.ac.kr" userId="1f8f4c66-ee52-46e3-922a-8f175badb4bd" providerId="ADAL" clId="{D158CC18-350D-488C-932C-B6B81FB6DAED}"/>
    <pc:docChg chg="delSld">
      <pc:chgData name="ibb09@kmou.ac.kr" userId="1f8f4c66-ee52-46e3-922a-8f175badb4bd" providerId="ADAL" clId="{D158CC18-350D-488C-932C-B6B81FB6DAED}" dt="2021-11-14T16:03:04.004" v="13" actId="47"/>
      <pc:docMkLst>
        <pc:docMk/>
      </pc:docMkLst>
      <pc:sldChg chg="del">
        <pc:chgData name="ibb09@kmou.ac.kr" userId="1f8f4c66-ee52-46e3-922a-8f175badb4bd" providerId="ADAL" clId="{D158CC18-350D-488C-932C-B6B81FB6DAED}" dt="2021-11-14T16:02:30.045" v="0" actId="47"/>
        <pc:sldMkLst>
          <pc:docMk/>
          <pc:sldMk cId="0" sldId="256"/>
        </pc:sldMkLst>
      </pc:sldChg>
      <pc:sldChg chg="del">
        <pc:chgData name="ibb09@kmou.ac.kr" userId="1f8f4c66-ee52-46e3-922a-8f175badb4bd" providerId="ADAL" clId="{D158CC18-350D-488C-932C-B6B81FB6DAED}" dt="2021-11-14T16:02:30.507" v="1" actId="47"/>
        <pc:sldMkLst>
          <pc:docMk/>
          <pc:sldMk cId="0" sldId="257"/>
        </pc:sldMkLst>
      </pc:sldChg>
      <pc:sldChg chg="del">
        <pc:chgData name="ibb09@kmou.ac.kr" userId="1f8f4c66-ee52-46e3-922a-8f175badb4bd" providerId="ADAL" clId="{D158CC18-350D-488C-932C-B6B81FB6DAED}" dt="2021-11-14T16:02:31.081" v="2" actId="47"/>
        <pc:sldMkLst>
          <pc:docMk/>
          <pc:sldMk cId="0" sldId="258"/>
        </pc:sldMkLst>
      </pc:sldChg>
      <pc:sldChg chg="del">
        <pc:chgData name="ibb09@kmou.ac.kr" userId="1f8f4c66-ee52-46e3-922a-8f175badb4bd" providerId="ADAL" clId="{D158CC18-350D-488C-932C-B6B81FB6DAED}" dt="2021-11-14T16:02:31.681" v="3" actId="47"/>
        <pc:sldMkLst>
          <pc:docMk/>
          <pc:sldMk cId="0" sldId="259"/>
        </pc:sldMkLst>
      </pc:sldChg>
      <pc:sldChg chg="del">
        <pc:chgData name="ibb09@kmou.ac.kr" userId="1f8f4c66-ee52-46e3-922a-8f175badb4bd" providerId="ADAL" clId="{D158CC18-350D-488C-932C-B6B81FB6DAED}" dt="2021-11-14T16:02:32.906" v="4" actId="47"/>
        <pc:sldMkLst>
          <pc:docMk/>
          <pc:sldMk cId="0" sldId="260"/>
        </pc:sldMkLst>
      </pc:sldChg>
      <pc:sldChg chg="del">
        <pc:chgData name="ibb09@kmou.ac.kr" userId="1f8f4c66-ee52-46e3-922a-8f175badb4bd" providerId="ADAL" clId="{D158CC18-350D-488C-932C-B6B81FB6DAED}" dt="2021-11-14T16:02:34.653" v="5" actId="47"/>
        <pc:sldMkLst>
          <pc:docMk/>
          <pc:sldMk cId="0" sldId="261"/>
        </pc:sldMkLst>
      </pc:sldChg>
      <pc:sldChg chg="del">
        <pc:chgData name="ibb09@kmou.ac.kr" userId="1f8f4c66-ee52-46e3-922a-8f175badb4bd" providerId="ADAL" clId="{D158CC18-350D-488C-932C-B6B81FB6DAED}" dt="2021-11-14T16:02:36.373" v="6" actId="47"/>
        <pc:sldMkLst>
          <pc:docMk/>
          <pc:sldMk cId="0" sldId="263"/>
        </pc:sldMkLst>
      </pc:sldChg>
      <pc:sldChg chg="del">
        <pc:chgData name="ibb09@kmou.ac.kr" userId="1f8f4c66-ee52-46e3-922a-8f175badb4bd" providerId="ADAL" clId="{D158CC18-350D-488C-932C-B6B81FB6DAED}" dt="2021-11-14T16:02:37.703" v="7" actId="47"/>
        <pc:sldMkLst>
          <pc:docMk/>
          <pc:sldMk cId="0" sldId="264"/>
        </pc:sldMkLst>
      </pc:sldChg>
      <pc:sldChg chg="del">
        <pc:chgData name="ibb09@kmou.ac.kr" userId="1f8f4c66-ee52-46e3-922a-8f175badb4bd" providerId="ADAL" clId="{D158CC18-350D-488C-932C-B6B81FB6DAED}" dt="2021-11-14T16:02:41.941" v="8" actId="47"/>
        <pc:sldMkLst>
          <pc:docMk/>
          <pc:sldMk cId="0" sldId="265"/>
        </pc:sldMkLst>
      </pc:sldChg>
      <pc:sldChg chg="del">
        <pc:chgData name="ibb09@kmou.ac.kr" userId="1f8f4c66-ee52-46e3-922a-8f175badb4bd" providerId="ADAL" clId="{D158CC18-350D-488C-932C-B6B81FB6DAED}" dt="2021-11-14T16:03:04.004" v="13" actId="47"/>
        <pc:sldMkLst>
          <pc:docMk/>
          <pc:sldMk cId="0" sldId="268"/>
        </pc:sldMkLst>
      </pc:sldChg>
      <pc:sldChg chg="del">
        <pc:chgData name="ibb09@kmou.ac.kr" userId="1f8f4c66-ee52-46e3-922a-8f175badb4bd" providerId="ADAL" clId="{D158CC18-350D-488C-932C-B6B81FB6DAED}" dt="2021-11-14T16:02:55.698" v="12" actId="47"/>
        <pc:sldMkLst>
          <pc:docMk/>
          <pc:sldMk cId="0" sldId="269"/>
        </pc:sldMkLst>
      </pc:sldChg>
      <pc:sldChg chg="del">
        <pc:chgData name="ibb09@kmou.ac.kr" userId="1f8f4c66-ee52-46e3-922a-8f175badb4bd" providerId="ADAL" clId="{D158CC18-350D-488C-932C-B6B81FB6DAED}" dt="2021-11-14T16:02:54.078" v="11" actId="47"/>
        <pc:sldMkLst>
          <pc:docMk/>
          <pc:sldMk cId="0" sldId="270"/>
        </pc:sldMkLst>
      </pc:sldChg>
      <pc:sldChg chg="del">
        <pc:chgData name="ibb09@kmou.ac.kr" userId="1f8f4c66-ee52-46e3-922a-8f175badb4bd" providerId="ADAL" clId="{D158CC18-350D-488C-932C-B6B81FB6DAED}" dt="2021-11-14T16:02:51.898" v="9" actId="47"/>
        <pc:sldMkLst>
          <pc:docMk/>
          <pc:sldMk cId="0" sldId="271"/>
        </pc:sldMkLst>
      </pc:sldChg>
      <pc:sldChg chg="del">
        <pc:chgData name="ibb09@kmou.ac.kr" userId="1f8f4c66-ee52-46e3-922a-8f175badb4bd" providerId="ADAL" clId="{D158CC18-350D-488C-932C-B6B81FB6DAED}" dt="2021-11-14T16:02:52.838" v="10" actId="47"/>
        <pc:sldMkLst>
          <pc:docMk/>
          <pc:sldMk cId="2150503868" sldId="272"/>
        </pc:sldMkLst>
      </pc:sldChg>
    </pc:docChg>
  </pc:docChgLst>
</pc:chgInfo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410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813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654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995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253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611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11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141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64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34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943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2021-11-15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587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chapter3.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제작과정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1859639" y="5235744"/>
            <a:ext cx="2859314" cy="1325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웹캠을 통한 자세인식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1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웹캠을 이용하여 신체의 특정 부위에 값을 </a:t>
            </a:r>
            <a:endParaRPr lang="en-US" altLang="ko-KR" sz="1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파라미터로 설정하고 </a:t>
            </a:r>
            <a:r>
              <a:rPr lang="en-US" altLang="ko-KR" sz="1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data</a:t>
            </a:r>
            <a:r>
              <a:rPr lang="ko-KR" altLang="en-US" sz="1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를 받아와 고독사의 유무를 판단하기 위한 조건으로 사용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1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특정 자세가 가지는 값을 고독사로 판단한다</a:t>
            </a:r>
          </a:p>
        </p:txBody>
      </p:sp>
      <p:pic>
        <p:nvPicPr>
          <p:cNvPr id="75" name="그림 74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6677334" y="1187450"/>
            <a:ext cx="5122789" cy="5369232"/>
          </a:xfrm>
          <a:prstGeom prst="rect">
            <a:avLst/>
          </a:prstGeom>
        </p:spPr>
      </p:pic>
      <p:pic>
        <p:nvPicPr>
          <p:cNvPr id="77" name="모션인식 출력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61924" y="1222554"/>
            <a:ext cx="6334124" cy="35685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45" fill="hold"/>
                                        <p:tgtEl>
                                          <p:spTgt spid="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fill="hold" display="0">
                  <p:stCondLst>
                    <p:cond delay="indefinite"/>
                  </p:stCondLst>
                </p:cTn>
                <p:tgtEl>
                  <p:spTgt spid="7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8636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dist="254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defRPr/>
            </a:pPr>
            <a:r>
              <a:rPr lang="en-US" altLang="ko-KR" sz="2400" b="1" i="1" kern="0" dirty="0">
                <a:solidFill>
                  <a:prstClr val="white"/>
                </a:solidFill>
              </a:rPr>
              <a:t>chapter3. </a:t>
            </a:r>
            <a:r>
              <a:rPr lang="ko-KR" altLang="en-US" sz="2400" b="1" i="1" kern="0" dirty="0">
                <a:solidFill>
                  <a:prstClr val="white"/>
                </a:solidFill>
              </a:rPr>
              <a:t>제작과정</a:t>
            </a:r>
            <a:endParaRPr lang="en-US" altLang="ko-KR" sz="2400" b="1" i="1" kern="0" dirty="0">
              <a:solidFill>
                <a:prstClr val="white"/>
              </a:solidFill>
            </a:endParaRPr>
          </a:p>
        </p:txBody>
      </p:sp>
      <p:pic>
        <p:nvPicPr>
          <p:cNvPr id="77" name="으앙주금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552575" y="1152525"/>
            <a:ext cx="9086850" cy="48897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85" fill="hold"/>
                                        <p:tgtEl>
                                          <p:spTgt spid="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4985" fill="hold"/>
                                        <p:tgtEl>
                                          <p:spTgt spid="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"/>
                  </p:tgtEl>
                </p:cond>
              </p:nextCondLst>
            </p:seq>
            <p:video>
              <p:cMediaNode mute="1">
                <p:cTn id="12" fill="hold" display="0">
                  <p:stCondLst>
                    <p:cond delay="indefinite"/>
                  </p:stCondLst>
                </p:cTn>
                <p:tgtEl>
                  <p:spTgt spid="7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32</Words>
  <Application>Microsoft Office PowerPoint</Application>
  <PresentationFormat>와이드스크린</PresentationFormat>
  <Paragraphs>6</Paragraphs>
  <Slides>2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1_Office 테마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ibb09@kmou.ac.kr</cp:lastModifiedBy>
  <cp:revision>82</cp:revision>
  <dcterms:created xsi:type="dcterms:W3CDTF">2020-01-17T04:26:26Z</dcterms:created>
  <dcterms:modified xsi:type="dcterms:W3CDTF">2021-11-14T16:03:05Z</dcterms:modified>
  <cp:version>1000.0000.01</cp:version>
</cp:coreProperties>
</file>

<file path=docProps/thumbnail.jpeg>
</file>